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4" r:id="rId7"/>
    <p:sldId id="28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Practical lesson</a:t>
            </a:r>
            <a:r>
              <a:rPr lang="ru-RU" b="1" dirty="0" smtClean="0"/>
              <a:t> № 3</a:t>
            </a:r>
          </a:p>
          <a:p>
            <a:pPr algn="ctr">
              <a:buNone/>
            </a:pPr>
            <a:r>
              <a:rPr lang="en-US" b="1" dirty="0" smtClean="0"/>
              <a:t>Wounds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Learning Objectives </a:t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Differentiate types of wounds.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Explain the purpose of wound care.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List important equipment needed to provide wound care.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Perform dressing of clean and septic wounds.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Provide care for the patient with draining wound.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Demonstrate skill of wound suturing and irrigation.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Apply clip and remove it when indicated.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Toilet of the wound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6338075" cy="43513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Toilet</a:t>
            </a:r>
            <a:r>
              <a:rPr lang="ru-RU" sz="4000" b="1" dirty="0" smtClean="0"/>
              <a:t>: </a:t>
            </a:r>
            <a:r>
              <a:rPr lang="en-US" sz="4000" dirty="0"/>
              <a:t> In medicine, cleansing of a wound and the skin around it.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306141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Toilet </a:t>
            </a:r>
            <a:r>
              <a:rPr lang="en-US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of the wound includes the following </a:t>
            </a:r>
            <a:r>
              <a:rPr lang="en-US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steps</a:t>
            </a:r>
            <a:r>
              <a:rPr lang="ru-RU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Туалет раны включает выполнение следующих этапов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719182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sz="4700" b="1" dirty="0" smtClean="0"/>
              <a:t>1</a:t>
            </a:r>
            <a:r>
              <a:rPr lang="en-US" sz="4700" b="1" dirty="0"/>
              <a:t>. Cleansing of the skin around the wound: </a:t>
            </a:r>
            <a:endParaRPr lang="ru-RU" sz="4700" b="1" dirty="0" smtClean="0"/>
          </a:p>
          <a:p>
            <a:r>
              <a:rPr lang="en-US" sz="4700" dirty="0" smtClean="0"/>
              <a:t>cleaning </a:t>
            </a:r>
            <a:r>
              <a:rPr lang="en-US" sz="4700" dirty="0"/>
              <a:t>the skin around the wound; </a:t>
            </a:r>
            <a:endParaRPr lang="ru-RU" sz="4700" dirty="0" smtClean="0"/>
          </a:p>
          <a:p>
            <a:r>
              <a:rPr lang="en-US" sz="4700" dirty="0" smtClean="0"/>
              <a:t>remove </a:t>
            </a:r>
            <a:r>
              <a:rPr lang="en-US" sz="4700" dirty="0"/>
              <a:t>loose epidermis; disinfection of the skin around the wound with an alcoholic solution of an antiseptic.</a:t>
            </a:r>
            <a:endParaRPr lang="ru-RU" sz="47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1646" y="1825625"/>
            <a:ext cx="2033704" cy="435133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Очищение </a:t>
            </a:r>
            <a:r>
              <a:rPr lang="ru-RU" dirty="0"/>
              <a:t>кожи вокруг раны: </a:t>
            </a:r>
            <a:endParaRPr lang="ru-RU" dirty="0" smtClean="0"/>
          </a:p>
          <a:p>
            <a:r>
              <a:rPr lang="ru-RU" dirty="0" smtClean="0"/>
              <a:t>удаление </a:t>
            </a:r>
            <a:r>
              <a:rPr lang="ru-RU" dirty="0"/>
              <a:t>грязной </a:t>
            </a:r>
            <a:r>
              <a:rPr lang="ru-RU" dirty="0" smtClean="0"/>
              <a:t>повязки;</a:t>
            </a:r>
          </a:p>
          <a:p>
            <a:r>
              <a:rPr lang="ru-RU" dirty="0" smtClean="0"/>
              <a:t>очистка </a:t>
            </a:r>
            <a:r>
              <a:rPr lang="ru-RU" dirty="0"/>
              <a:t>кожи вокруг раны; удаление отслоившегося эпидермиса; </a:t>
            </a:r>
            <a:endParaRPr lang="ru-RU" dirty="0" smtClean="0"/>
          </a:p>
          <a:p>
            <a:r>
              <a:rPr lang="ru-RU" dirty="0" smtClean="0"/>
              <a:t>дезинфекция </a:t>
            </a:r>
            <a:r>
              <a:rPr lang="ru-RU" dirty="0"/>
              <a:t>кожи вокруг раны спиртовым раствором антисептика.</a:t>
            </a:r>
          </a:p>
        </p:txBody>
      </p:sp>
    </p:spTree>
    <p:extLst>
      <p:ext uri="{BB962C8B-B14F-4D97-AF65-F5344CB8AC3E}">
        <p14:creationId xmlns="" xmlns:p14="http://schemas.microsoft.com/office/powerpoint/2010/main" val="379763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SKILL </a:t>
            </a:r>
            <a:r>
              <a:rPr lang="ru-RU" sz="3600" dirty="0" smtClean="0"/>
              <a:t>1</a:t>
            </a:r>
            <a:r>
              <a:rPr lang="en-US" sz="3600" dirty="0" smtClean="0"/>
              <a:t>. </a:t>
            </a:r>
            <a:r>
              <a:rPr lang="en-US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Toilet </a:t>
            </a:r>
            <a:r>
              <a:rPr lang="en-US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of the wound includes the following </a:t>
            </a:r>
            <a:r>
              <a:rPr lang="en-US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steps</a:t>
            </a:r>
            <a:r>
              <a:rPr lang="ru-RU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4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720" y="1357298"/>
            <a:ext cx="8429684" cy="52864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Equipment.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aid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•Sterile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gauze napkins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Gloves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Gauze  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lcohol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skin antiseptic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Non-alcoholic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skin antiseptic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 Bandages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• Scissors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Cleansing of the skin around the wound: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cleaning the skin around the wound;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remove loose epidermis; disinfection of the skin around the wound with an alcoholic solution of an antiseptic.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 Cleansing of the wound surface: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cleansing the wound with aqueous antiseptic;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removal of the necrotic tissue with forceps; removal of foreign bodies.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 The imposition of aseptic dressings.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700" dirty="0"/>
          </a:p>
        </p:txBody>
      </p:sp>
    </p:spTree>
    <p:extLst>
      <p:ext uri="{BB962C8B-B14F-4D97-AF65-F5344CB8AC3E}">
        <p14:creationId xmlns="" xmlns:p14="http://schemas.microsoft.com/office/powerpoint/2010/main" val="379763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SKILL </a:t>
            </a:r>
            <a:r>
              <a:rPr lang="ru-RU" dirty="0" smtClean="0"/>
              <a:t>2</a:t>
            </a:r>
            <a:r>
              <a:rPr lang="en-US" dirty="0" smtClean="0"/>
              <a:t>. 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Dressing of a Clean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postoperative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Wound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285752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Purpose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wound clean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prevent the wound from injury and contamination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in position drugs applied locally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edges of the wound together by immobilization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apply pressure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57554" y="1643050"/>
            <a:ext cx="5357850" cy="500066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Equipment.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Pick up forceps in a container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Sterile bowl or kidney dish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•Sterile gauze napkins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Three sterile forceps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Gloves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Unsterile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Gauze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Rubber sheet with its cover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Antiseptic solution as ordered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Bandages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Scissors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Kidney dish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procedure to the patient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 the equipment on clean trolley or tray.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 patient in comfortable position.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Place rubber sheet under the affected 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Wear gloves.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 the outer layer of the dressing.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 the inner layer of the dressing using the first sterile forceps and discard both the soiled dressing and the forceps.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 the second sterile forceps. Clean wound with cotton balls soaked in antiseptic solution, starting from inside to the outside.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 use the second forceps to clean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wound sterile gauze using third forceps.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 dressing in place using adhesive tape or bandage.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Leave patient comfortable position.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Conduct disinfection used material. Take the gloves off and put them in the container for disinfection.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Wash hands.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Record the type of enema. Record  result.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SKILL </a:t>
            </a:r>
            <a:r>
              <a:rPr lang="ru-RU" dirty="0" smtClean="0"/>
              <a:t>3</a:t>
            </a:r>
            <a:r>
              <a:rPr lang="en-US" dirty="0" smtClean="0"/>
              <a:t>. 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Dressing of a Clean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postoperative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Wound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Medicinal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bandage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335758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Purpose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wound clean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prevent the wound from injury and contamination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in position drugs applied locally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keep edges of the wound together by immobilization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To apply pressure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571612"/>
            <a:ext cx="4614866" cy="500066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Equipment.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Pick up forceps in a container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Sterile bowl or kidney dish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•Sterile gauze napkins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Three sterile forceps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Spatula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Gloves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Unsterile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Gauze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Rubber sheet with its cover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Antiseptic solution as ordered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Adhesive tape or bandages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•Scissors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Ointment or other types of drugs as needed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Kidney dish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procedure to the patient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 the equipment on clean trolley or tray.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 patient in comfortable position.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Place rubber sheet under the affected 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Wear gloves.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 the outer layer of the dressing.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 the inner layer of the dressing using the first sterile forceps and discard both the soiled dressing and the forceps.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 the second sterile forceps. Clean wound with cotton balls soaked in antiseptic solution, starting from inside to the outside.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 use the second forceps to clean the skin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around.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Ointment and paste must be smeared with spatula on gauze and then applied on the wound.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Cover the wound sterile gauze using third forceps.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 dressing in place using adhesive tape or bandage.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Leave patient comfortable position.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Conduct disinfection used material. Take the gloves off and put them in the container for disinfection.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Wash hands.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Record the type of enema. Record  result.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781</Words>
  <PresentationFormat>Экран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Learning Objectives  </vt:lpstr>
      <vt:lpstr>Toilet of the wound</vt:lpstr>
      <vt:lpstr>Toilet of the wound includes the following steps Туалет раны включает выполнение следующих этапов</vt:lpstr>
      <vt:lpstr>SKILL 1. Toilet of the wound includes the following steps </vt:lpstr>
      <vt:lpstr>SKILL 2.  Dressing of a Clean (postoperative)  Wound</vt:lpstr>
      <vt:lpstr>Слайд 7</vt:lpstr>
      <vt:lpstr>SKILL 3.  Dressing of a Clean (postoperative)  Wound. Medicinal bandage.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2016-07-09T11:44:28Z</dcterms:created>
  <dcterms:modified xsi:type="dcterms:W3CDTF">2017-10-25T03:20:32Z</dcterms:modified>
</cp:coreProperties>
</file>